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7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jpe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7.png"/><Relationship Id="rId7" Type="http://schemas.openxmlformats.org/officeDocument/2006/relationships/image" Target="../media/image1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70.png"/><Relationship Id="rId7" Type="http://schemas.openxmlformats.org/officeDocument/2006/relationships/image" Target="../media/image7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3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17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6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7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12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44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238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242.png"/><Relationship Id="rId5" Type="http://schemas.openxmlformats.org/officeDocument/2006/relationships/image" Target="../media/image240.png"/><Relationship Id="rId15" Type="http://schemas.openxmlformats.org/officeDocument/2006/relationships/image" Target="../media/image246.png"/><Relationship Id="rId10" Type="http://schemas.openxmlformats.org/officeDocument/2006/relationships/image" Target="../media/image149.png"/><Relationship Id="rId4" Type="http://schemas.openxmlformats.org/officeDocument/2006/relationships/image" Target="../media/image239.png"/><Relationship Id="rId9" Type="http://schemas.openxmlformats.org/officeDocument/2006/relationships/image" Target="../media/image241.png"/><Relationship Id="rId14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366333" y="2370896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263552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2798885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3588033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365169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2924440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222932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B20BA-AB43-1272-77D1-B317024945A8}"/>
              </a:ext>
            </a:extLst>
          </p:cNvPr>
          <p:cNvGrpSpPr/>
          <p:nvPr/>
        </p:nvGrpSpPr>
        <p:grpSpPr>
          <a:xfrm>
            <a:off x="6492270" y="4668940"/>
            <a:ext cx="2221083" cy="1984223"/>
            <a:chOff x="5453338" y="4737252"/>
            <a:chExt cx="2221083" cy="19842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1109B9-9C66-0DFA-3F97-8465D4D39A72}"/>
                </a:ext>
              </a:extLst>
            </p:cNvPr>
            <p:cNvSpPr txBox="1"/>
            <p:nvPr/>
          </p:nvSpPr>
          <p:spPr>
            <a:xfrm>
              <a:off x="5993493" y="4737252"/>
              <a:ext cx="9004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/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blipFill>
                  <a:blip r:embed="rId5"/>
                  <a:stretch>
                    <a:fillRect t="-4348" r="-43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95FCC8-656C-ED0D-EBCA-559D8E124279}"/>
                </a:ext>
              </a:extLst>
            </p:cNvPr>
            <p:cNvSpPr txBox="1"/>
            <p:nvPr/>
          </p:nvSpPr>
          <p:spPr>
            <a:xfrm>
              <a:off x="6224177" y="5731300"/>
              <a:ext cx="8597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ABCB36F-80FC-F871-FCB2-CCBE2F1FFF7B}"/>
                </a:ext>
              </a:extLst>
            </p:cNvPr>
            <p:cNvGrpSpPr/>
            <p:nvPr/>
          </p:nvGrpSpPr>
          <p:grpSpPr>
            <a:xfrm>
              <a:off x="5453338" y="5117223"/>
              <a:ext cx="1196748" cy="1604252"/>
              <a:chOff x="3378528" y="4939831"/>
              <a:chExt cx="1196748" cy="160425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25F7C6-D87A-5386-2F41-35B5418D945D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C21217C-21ED-7061-A784-40EF11C9B594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3E3B711-31C1-F28A-FDEB-C13391CF2100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B45BCD-8812-73E4-D655-04DC892999E8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CB900E-A094-5CA7-9560-D3D592E35E53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88E1E-90D0-EB4F-FD73-BE5C54CD9647}"/>
                </a:ext>
              </a:extLst>
            </p:cNvPr>
            <p:cNvSpPr txBox="1"/>
            <p:nvPr/>
          </p:nvSpPr>
          <p:spPr>
            <a:xfrm>
              <a:off x="6163141" y="6211397"/>
              <a:ext cx="9066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CC76D-2466-39FD-2469-481C1D37E50B}"/>
              </a:ext>
            </a:extLst>
          </p:cNvPr>
          <p:cNvGrpSpPr/>
          <p:nvPr/>
        </p:nvGrpSpPr>
        <p:grpSpPr>
          <a:xfrm>
            <a:off x="754682" y="4754023"/>
            <a:ext cx="4197951" cy="1881507"/>
            <a:chOff x="-71227" y="4874990"/>
            <a:chExt cx="4197951" cy="18815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95C857-F5FB-0063-9CC0-6CA5EC5E5B7F}"/>
                </a:ext>
              </a:extLst>
            </p:cNvPr>
            <p:cNvSpPr txBox="1"/>
            <p:nvPr/>
          </p:nvSpPr>
          <p:spPr>
            <a:xfrm>
              <a:off x="-71227" y="4874990"/>
              <a:ext cx="32981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“… AQGEEEEEAEEGGEEAATTSPPA …”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368431-CAD1-26A7-3D61-C6673B79F623}"/>
                </a:ext>
              </a:extLst>
            </p:cNvPr>
            <p:cNvGrpSpPr/>
            <p:nvPr/>
          </p:nvGrpSpPr>
          <p:grpSpPr>
            <a:xfrm>
              <a:off x="2929976" y="5152245"/>
              <a:ext cx="1196748" cy="1604252"/>
              <a:chOff x="3378528" y="4939831"/>
              <a:chExt cx="1196748" cy="160425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E7264E-0035-FFB1-B1E7-6D0803DA24BE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BB420C0-17C3-9AE0-D2DA-150F12F767AA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011CB34-B3D5-662A-8AEF-324D7D602B9A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C001F2-F3F0-BCF3-C41D-F6961CC03DF0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D189C-D936-35D7-E9D0-EF1F5D1D231A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F6E71F1-CFB9-5EDF-3740-C03BC8BC621D}"/>
                </a:ext>
              </a:extLst>
            </p:cNvPr>
            <p:cNvSpPr/>
            <p:nvPr/>
          </p:nvSpPr>
          <p:spPr>
            <a:xfrm rot="17038011">
              <a:off x="2922338" y="5587835"/>
              <a:ext cx="274817" cy="20517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E403AA-D534-273F-5EEC-7CF68AB99793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H="1" flipV="1">
              <a:off x="2287683" y="5196553"/>
              <a:ext cx="725119" cy="3820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950520D-312A-678C-6356-87B87B063413}"/>
              </a:ext>
            </a:extLst>
          </p:cNvPr>
          <p:cNvSpPr/>
          <p:nvPr/>
        </p:nvSpPr>
        <p:spPr>
          <a:xfrm>
            <a:off x="5232564" y="5637383"/>
            <a:ext cx="912318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B069-8976-75BA-D27A-D1E2EFFB363A}"/>
              </a:ext>
            </a:extLst>
          </p:cNvPr>
          <p:cNvSpPr txBox="1"/>
          <p:nvPr/>
        </p:nvSpPr>
        <p:spPr>
          <a:xfrm>
            <a:off x="4873698" y="5052608"/>
            <a:ext cx="15331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Coarse-grained mapping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74" grpId="0" animBg="1"/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2246FB-C580-9EAE-26E7-00F4E9892C7F}"/>
              </a:ext>
            </a:extLst>
          </p:cNvPr>
          <p:cNvSpPr txBox="1"/>
          <p:nvPr/>
        </p:nvSpPr>
        <p:spPr>
          <a:xfrm>
            <a:off x="8222441" y="1063668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04CA-D94E-CE94-7619-0B74E671C9B0}"/>
              </a:ext>
            </a:extLst>
          </p:cNvPr>
          <p:cNvSpPr/>
          <p:nvPr/>
        </p:nvSpPr>
        <p:spPr>
          <a:xfrm>
            <a:off x="7931912" y="1402222"/>
            <a:ext cx="1061364" cy="1095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3200" dirty="0"/>
              <a:t>Theoretical prediction matches 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633" y="2159848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7368</TotalTime>
  <Words>2593</Words>
  <Application>Microsoft Office PowerPoint</Application>
  <PresentationFormat>Widescreen</PresentationFormat>
  <Paragraphs>570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Theoretical prediction matches experimental results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271</cp:revision>
  <dcterms:created xsi:type="dcterms:W3CDTF">2022-03-28T18:43:16Z</dcterms:created>
  <dcterms:modified xsi:type="dcterms:W3CDTF">2022-09-13T19:26:06Z</dcterms:modified>
</cp:coreProperties>
</file>